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3"/>
    <p:sldId id="265" r:id="rId4"/>
  </p:sldIdLst>
  <p:sldSz cx="6858000" cy="9144000" type="screen4x3"/>
  <p:notesSz cx="6735445" cy="9865995"/>
  <p:custDataLst>
    <p:tags r:id="rId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7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1917" y="32"/>
      </p:cViewPr>
      <p:guideLst>
        <p:guide orient="horz" pos="2867"/>
        <p:guide pos="22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fontAlgn="base"/>
            <a:fld id="{9A0DB2DC-4C9A-4742-B13C-FB6460FD3503}" type="slidenum">
              <a:rPr lang="zh-CN" altLang="en-US" sz="790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图片 130" descr="图片1"/>
          <p:cNvPicPr/>
          <p:nvPr/>
        </p:nvPicPr>
        <p:blipFill>
          <a:blip r:embed="rId1"/>
          <a:stretch>
            <a:fillRect/>
          </a:stretch>
        </p:blipFill>
        <p:spPr>
          <a:xfrm>
            <a:off x="1" y="2000251"/>
            <a:ext cx="945356" cy="48601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132" descr="顶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10" y="2118123"/>
            <a:ext cx="486965" cy="511969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5" name="表格 4"/>
          <p:cNvGraphicFramePr/>
          <p:nvPr/>
        </p:nvGraphicFramePr>
        <p:xfrm>
          <a:off x="78581" y="2630091"/>
          <a:ext cx="708660" cy="38874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8660"/>
              </a:tblGrid>
              <a:tr h="163877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 b="1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项目名称</a:t>
                      </a: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: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algn="l">
                        <a:buNone/>
                      </a:pPr>
                      <a:r>
                        <a:rPr lang="en-US" sz="800" b="0" dirty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XXXX</a:t>
                      </a:r>
                      <a:endParaRPr lang="en-US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algn="l">
                        <a:buNone/>
                      </a:pPr>
                      <a:endParaRPr lang="en-US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algn="l">
                        <a:buNone/>
                      </a:pPr>
                      <a:r>
                        <a:rPr lang="en-US" sz="8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方案编号</a:t>
                      </a: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：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800" b="0" dirty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XXXX</a:t>
                      </a:r>
                      <a:endParaRPr lang="en-US" altLang="zh-CN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19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资助方（</a:t>
                      </a:r>
                      <a:r>
                        <a:rPr lang="zh-CN" alt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如有）</a:t>
                      </a: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：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endParaRPr lang="zh-CN" altLang="en-US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25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科室：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800" b="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XXX</a:t>
                      </a:r>
                      <a:r>
                        <a:rPr lang="zh-CN" altLang="en-US" sz="800" b="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科</a:t>
                      </a:r>
                      <a:endParaRPr lang="zh-CN" altLang="en-US" sz="800" b="0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endParaRPr lang="zh-CN" altLang="en-US" sz="8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7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PI：</a:t>
                      </a:r>
                      <a:r>
                        <a:rPr lang="en-US" altLang="zh-CN" sz="800" b="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XXX</a:t>
                      </a:r>
                      <a:endParaRPr lang="en-US" altLang="zh-CN" sz="8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33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en-US" sz="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en-US" sz="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en-US" altLang="en-US" sz="800" b="0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78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altLang="en-US" sz="70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188" name="图片 130" descr="图片1"/>
          <p:cNvPicPr/>
          <p:nvPr/>
        </p:nvPicPr>
        <p:blipFill>
          <a:blip r:embed="rId1"/>
          <a:stretch>
            <a:fillRect/>
          </a:stretch>
        </p:blipFill>
        <p:spPr>
          <a:xfrm>
            <a:off x="1852613" y="2000251"/>
            <a:ext cx="945356" cy="48601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93" name="图片 130" descr="图片1"/>
          <p:cNvPicPr/>
          <p:nvPr/>
        </p:nvPicPr>
        <p:blipFill>
          <a:blip r:embed="rId1"/>
          <a:stretch>
            <a:fillRect/>
          </a:stretch>
        </p:blipFill>
        <p:spPr>
          <a:xfrm>
            <a:off x="926306" y="2000251"/>
            <a:ext cx="944166" cy="48601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94" name="图片 132" descr="顶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381" y="2118123"/>
            <a:ext cx="486966" cy="51196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95" name="图片 132" descr="顶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88" y="2118123"/>
            <a:ext cx="486966" cy="511969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" name="表格 2"/>
          <p:cNvGraphicFramePr/>
          <p:nvPr/>
        </p:nvGraphicFramePr>
        <p:xfrm>
          <a:off x="1044416" y="2630091"/>
          <a:ext cx="708660" cy="38874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8660"/>
              </a:tblGrid>
              <a:tr h="163877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 b="1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项目名称</a:t>
                      </a: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: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algn="l">
                        <a:buNone/>
                      </a:pPr>
                      <a:r>
                        <a:rPr lang="en-US" sz="800" b="0" dirty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XXXX</a:t>
                      </a:r>
                      <a:endParaRPr lang="en-US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algn="l">
                        <a:buNone/>
                      </a:pPr>
                      <a:endParaRPr lang="en-US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algn="l">
                        <a:buNone/>
                      </a:pPr>
                      <a:r>
                        <a:rPr lang="en-US" sz="8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方案编号</a:t>
                      </a: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：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800" b="0" dirty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XXXX</a:t>
                      </a:r>
                      <a:endParaRPr lang="en-US" altLang="zh-CN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19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资助方（</a:t>
                      </a:r>
                      <a:r>
                        <a:rPr lang="zh-CN" alt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如有）</a:t>
                      </a: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：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endParaRPr lang="zh-CN" altLang="en-US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25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科室：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800" b="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XXX</a:t>
                      </a:r>
                      <a:r>
                        <a:rPr lang="zh-CN" altLang="en-US" sz="800" b="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科</a:t>
                      </a:r>
                      <a:endParaRPr lang="zh-CN" altLang="en-US" sz="800" b="0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endParaRPr lang="zh-CN" altLang="en-US" sz="8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7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PI：</a:t>
                      </a:r>
                      <a:r>
                        <a:rPr lang="en-US" altLang="zh-CN" sz="800" b="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XXX</a:t>
                      </a:r>
                      <a:endParaRPr lang="en-US" altLang="zh-CN" sz="8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33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en-US" sz="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en-US" sz="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en-US" altLang="en-US" sz="800" b="0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78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altLang="en-US" sz="70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表格 3"/>
          <p:cNvGraphicFramePr/>
          <p:nvPr/>
        </p:nvGraphicFramePr>
        <p:xfrm>
          <a:off x="2009616" y="2630091"/>
          <a:ext cx="708660" cy="38874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8660"/>
              </a:tblGrid>
              <a:tr h="163877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 b="1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项目名称</a:t>
                      </a: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: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algn="l">
                        <a:buNone/>
                      </a:pPr>
                      <a:r>
                        <a:rPr lang="en-US" sz="800" b="0" dirty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XXXX</a:t>
                      </a:r>
                      <a:endParaRPr lang="en-US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algn="l">
                        <a:buNone/>
                      </a:pPr>
                      <a:endParaRPr lang="en-US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algn="l">
                        <a:buNone/>
                      </a:pPr>
                      <a:r>
                        <a:rPr lang="en-US" sz="8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方案编号</a:t>
                      </a: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：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800" b="0" dirty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XXXX</a:t>
                      </a:r>
                      <a:endParaRPr lang="en-US" altLang="zh-CN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19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资助方（</a:t>
                      </a:r>
                      <a:r>
                        <a:rPr lang="zh-CN" alt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如有）</a:t>
                      </a: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：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endParaRPr lang="zh-CN" altLang="en-US" sz="800" b="0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25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科室：</a:t>
                      </a:r>
                      <a:endParaRPr lang="en-US" sz="8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800" b="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XXX</a:t>
                      </a:r>
                      <a:r>
                        <a:rPr lang="zh-CN" altLang="en-US" sz="800" b="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科</a:t>
                      </a:r>
                      <a:endParaRPr lang="zh-CN" altLang="en-US" sz="800" b="0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endParaRPr lang="zh-CN" altLang="en-US" sz="8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7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PI：</a:t>
                      </a:r>
                      <a:r>
                        <a:rPr lang="en-US" altLang="zh-CN" sz="800" b="0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XXX</a:t>
                      </a:r>
                      <a:endParaRPr lang="en-US" altLang="zh-CN" sz="8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33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en-US" sz="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en-US" sz="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en-US" altLang="en-US" sz="800" b="0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78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altLang="en-US" sz="70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8576" marR="3857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78740" y="683260"/>
            <a:ext cx="6014720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侧标签模板，宽度可根据档案盒自行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调整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620395" y="2411730"/>
            <a:ext cx="4733925" cy="49701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04495" y="1115695"/>
            <a:ext cx="6066155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纸质材料需用蓝色档案盒装订并贴好侧标签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GMzODEyZGFmZTNlNDAyMDllMzNiNTc1MjdkY2MxNWMifQ=="/>
  <p:tag name="KSO_WPP_MARK_KEY" val="0cdda637-7d15-4f43-9797-9362e57c95c7"/>
</p:tagLst>
</file>

<file path=ppt/theme/theme1.xml><?xml version="1.0" encoding="utf-8"?>
<a:theme xmlns:a="http://schemas.openxmlformats.org/drawingml/2006/main" name="2_默认设计模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WPS 演示</Application>
  <PresentationFormat>全屏显示(4:3)</PresentationFormat>
  <Paragraphs>61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3" baseType="lpstr">
      <vt:lpstr>Arial</vt:lpstr>
      <vt:lpstr>宋体</vt:lpstr>
      <vt:lpstr>Wingdings</vt:lpstr>
      <vt:lpstr>Times New Roman</vt:lpstr>
      <vt:lpstr>微软雅黑</vt:lpstr>
      <vt:lpstr>Arial Unicode MS</vt:lpstr>
      <vt:lpstr>等线 Light</vt:lpstr>
      <vt:lpstr>Calibri Light</vt:lpstr>
      <vt:lpstr>等线</vt:lpstr>
      <vt:lpstr>Calibri</vt:lpstr>
      <vt:lpstr>2_默认设计模板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</dc:creator>
  <cp:lastModifiedBy>JIn</cp:lastModifiedBy>
  <cp:revision>52</cp:revision>
  <cp:lastPrinted>2021-06-02T08:43:00Z</cp:lastPrinted>
  <dcterms:created xsi:type="dcterms:W3CDTF">2020-05-30T05:27:00Z</dcterms:created>
  <dcterms:modified xsi:type="dcterms:W3CDTF">2026-07-23T02:09:39Z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DA3E5D2AE46D4F61B18AB5EE6AC9C5AC_13</vt:lpwstr>
  </property>
</Properties>
</file>