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30" descr="图片1"/>
          <p:cNvPicPr/>
          <p:nvPr/>
        </p:nvPicPr>
        <p:blipFill>
          <a:blip r:embed="rId2"/>
          <a:stretch>
            <a:fillRect/>
          </a:stretch>
        </p:blipFill>
        <p:spPr>
          <a:xfrm>
            <a:off x="3929058" y="163535"/>
            <a:ext cx="1440000" cy="6480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132" descr="顶标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1158" y="320698"/>
            <a:ext cx="649288" cy="6826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" name="表格 5"/>
          <p:cNvGraphicFramePr/>
          <p:nvPr/>
        </p:nvGraphicFramePr>
        <p:xfrm>
          <a:off x="4075108" y="1003323"/>
          <a:ext cx="944880" cy="5149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8503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000" b="1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项目名称</a:t>
                      </a:r>
                      <a:r>
                        <a:rPr lang="en-US" sz="10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:</a:t>
                      </a:r>
                    </a:p>
                    <a:p>
                      <a:pPr algn="l">
                        <a:buNone/>
                      </a:pPr>
                      <a:endParaRPr lang="en-US" sz="1000" b="0" dirty="0" smtClean="0"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endParaRPr lang="en-US" sz="1000" b="0" dirty="0" smtClean="0"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endParaRPr lang="en-US" sz="1000" b="0" dirty="0" smtClean="0"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endParaRPr lang="en-US" sz="1000" b="0" dirty="0" smtClean="0"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endParaRPr lang="en-US" sz="1000" b="0" dirty="0" smtClean="0"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endParaRPr lang="en-US" sz="1000" b="0" dirty="0" smtClean="0"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sz="1000" b="1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方案编号</a:t>
                      </a:r>
                      <a:r>
                        <a:rPr lang="en-US" sz="1000" b="1" dirty="0" smtClean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：</a:t>
                      </a:r>
                      <a:endParaRPr lang="en-US" sz="1000" b="1" dirty="0"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09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1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申办者</a:t>
                      </a:r>
                      <a:r>
                        <a:rPr lang="en-US" sz="10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：</a:t>
                      </a:r>
                      <a:endParaRPr lang="en-US" sz="10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1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科室</a:t>
                      </a:r>
                      <a:r>
                        <a:rPr lang="en-US" sz="10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：</a:t>
                      </a:r>
                    </a:p>
                    <a:p>
                      <a:pPr>
                        <a:buNone/>
                      </a:pPr>
                      <a:endParaRPr lang="en-US" sz="10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en-US" sz="1000" b="1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en-US" sz="10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PI</a:t>
                      </a:r>
                      <a:r>
                        <a:rPr lang="en-US" sz="10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：</a:t>
                      </a:r>
                      <a:endParaRPr lang="zh-CN" altLang="en-US" sz="1000" b="1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000" b="1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583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000" b="1" dirty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endParaRPr lang="en-US" sz="1000" b="1" dirty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90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7" name="图片 131" descr="底标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1783" y="6172223"/>
            <a:ext cx="835025" cy="4079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slyy-001</dc:creator>
  <cp:lastModifiedBy>slyy-001</cp:lastModifiedBy>
  <cp:revision>1</cp:revision>
  <dcterms:created xsi:type="dcterms:W3CDTF">2021-01-08T08:38:48Z</dcterms:created>
  <dcterms:modified xsi:type="dcterms:W3CDTF">2021-01-08T08:39:20Z</dcterms:modified>
</cp:coreProperties>
</file>